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2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6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xmlns="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6334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45608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xmlns="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xmlns="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271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xmlns="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xmlns="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8157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xmlns="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xmlns="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xmlns="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121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6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0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B37A-B367-4B23-95C2-CDD344750E4A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xmlns="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4278" y="234013"/>
            <a:ext cx="3981247" cy="1082053"/>
          </a:xfrm>
        </p:spPr>
        <p:txBody>
          <a:bodyPr>
            <a:normAutofit fontScale="90000"/>
          </a:bodyPr>
          <a:lstStyle/>
          <a:p>
            <a:pPr algn="ctr"/>
            <a:r>
              <a:rPr lang="en-ZA" sz="6600" dirty="0"/>
              <a:t>Smart </a:t>
            </a:r>
            <a:r>
              <a:rPr lang="en-ZA" sz="6600" dirty="0" smtClean="0"/>
              <a:t>Office</a:t>
            </a:r>
            <a:br>
              <a:rPr lang="en-ZA" sz="6600" dirty="0" smtClean="0"/>
            </a:br>
            <a:r>
              <a:rPr lang="en-ZA" sz="6600" dirty="0" smtClean="0"/>
              <a:t>System</a:t>
            </a:r>
            <a:endParaRPr lang="en-ZA" sz="6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6429" y="1538907"/>
            <a:ext cx="3756943" cy="722312"/>
          </a:xfrm>
        </p:spPr>
        <p:txBody>
          <a:bodyPr>
            <a:normAutofit/>
          </a:bodyPr>
          <a:lstStyle/>
          <a:p>
            <a:pPr algn="ctr"/>
            <a:r>
              <a:rPr lang="en-ZA" sz="2000" noProof="1"/>
              <a:t>Automated smart office</a:t>
            </a:r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xmlns="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1" y="-1"/>
            <a:ext cx="7812714" cy="6858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66505" y="2445714"/>
            <a:ext cx="3679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Course Title  : Computer network Lab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Course code : CSE - 312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5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4.Anti-Theft protection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0" y="1086955"/>
            <a:ext cx="3546987" cy="4020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52" y="1173703"/>
            <a:ext cx="3543795" cy="39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5.Auto fan and coffee maker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804"/>
            <a:ext cx="6453051" cy="38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5.Auto fan and coffee maker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1" y="1360857"/>
            <a:ext cx="5446990" cy="39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6.Music Player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" y="1803198"/>
            <a:ext cx="3549719" cy="283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3" y="1803199"/>
            <a:ext cx="3589903" cy="28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7.Smart Street Lamp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1" y="1760329"/>
            <a:ext cx="2930073" cy="3713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48" y="1760329"/>
            <a:ext cx="3536199" cy="37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8.Smart Garage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1418939"/>
            <a:ext cx="3786690" cy="38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99" y="1418938"/>
            <a:ext cx="3641847" cy="38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9.Fire/Smoke Alarm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" y="866998"/>
            <a:ext cx="3466978" cy="5252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4" y="862883"/>
            <a:ext cx="3369198" cy="52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xmlns="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xmlns="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xmlns="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07177" y="2129246"/>
            <a:ext cx="37713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880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erupting volcano outline">
            <a:extLst>
              <a:ext uri="{FF2B5EF4-FFF2-40B4-BE49-F238E27FC236}">
                <a16:creationId xmlns:a16="http://schemas.microsoft.com/office/drawing/2014/main" xmlns="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xmlns="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:a16="http://schemas.microsoft.com/office/drawing/2014/main" xmlns="" id="{B029E30A-660C-4C6A-8C17-E7A3B2E1C4BD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xmlns="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1097" y="0"/>
            <a:ext cx="4389475" cy="6858000"/>
          </a:xfrm>
        </p:spPr>
      </p:pic>
      <p:sp>
        <p:nvSpPr>
          <p:cNvPr id="8" name="TextBox 7"/>
          <p:cNvSpPr txBox="1"/>
          <p:nvPr/>
        </p:nvSpPr>
        <p:spPr>
          <a:xfrm>
            <a:off x="1072516" y="1576087"/>
            <a:ext cx="5277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Presented By Md. Torikul Islam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ID: 192002131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Section: DB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9396" y="402843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Presented </a:t>
            </a:r>
            <a:r>
              <a:rPr lang="en-US" sz="2000" dirty="0" smtClean="0">
                <a:solidFill>
                  <a:schemeClr val="bg1"/>
                </a:solidFill>
              </a:rPr>
              <a:t>To Mr. </a:t>
            </a:r>
            <a:r>
              <a:rPr lang="en-US" sz="2000" dirty="0" err="1" smtClean="0">
                <a:solidFill>
                  <a:schemeClr val="bg1"/>
                </a:solidFill>
              </a:rPr>
              <a:t>Palash</a:t>
            </a:r>
            <a:r>
              <a:rPr lang="en-US" sz="2000" dirty="0" smtClean="0">
                <a:solidFill>
                  <a:schemeClr val="bg1"/>
                </a:solidFill>
              </a:rPr>
              <a:t> Roy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Lecturer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Department :  CSE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Green University of Bangladesh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4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xmlns="" id="{707AB002-C4F6-4161-B852-5218865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926"/>
            <a:ext cx="12192000" cy="5003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7533" y="480906"/>
            <a:ext cx="5444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Project Features:</a:t>
            </a:r>
          </a:p>
        </p:txBody>
      </p:sp>
    </p:spTree>
    <p:extLst>
      <p:ext uri="{BB962C8B-B14F-4D97-AF65-F5344CB8AC3E}">
        <p14:creationId xmlns:p14="http://schemas.microsoft.com/office/powerpoint/2010/main" val="380771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ZA" sz="3600" dirty="0">
                <a:solidFill>
                  <a:schemeClr val="bg1"/>
                </a:solidFill>
              </a:rPr>
              <a:t>1.RFID based Door Lock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19" y="866998"/>
            <a:ext cx="3304203" cy="4785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" y="790133"/>
            <a:ext cx="3275630" cy="4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2.Smart Window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" y="1120347"/>
            <a:ext cx="3711997" cy="400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61" y="1120347"/>
            <a:ext cx="3515185" cy="40086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25634" y="3944983"/>
            <a:ext cx="744583" cy="133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48994" y="3718237"/>
            <a:ext cx="535577" cy="96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4506"/>
            <a:ext cx="4935683" cy="40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" y="1835007"/>
            <a:ext cx="7417682" cy="3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0" y="1204506"/>
            <a:ext cx="4185322" cy="46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xmlns="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xmlns="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xmlns="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xmlns="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5" y="1644740"/>
            <a:ext cx="6929255" cy="32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104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Tw Cen MT</vt:lpstr>
      <vt:lpstr>Office Theme</vt:lpstr>
      <vt:lpstr>Smart Office System</vt:lpstr>
      <vt:lpstr>PowerPoint Presentation</vt:lpstr>
      <vt:lpstr>Video slide</vt:lpstr>
      <vt:lpstr>1.RFID based Door Lock</vt:lpstr>
      <vt:lpstr>2.Smart Window</vt:lpstr>
      <vt:lpstr>3.Solar Battery Charging</vt:lpstr>
      <vt:lpstr>3.Solar Battery Charging</vt:lpstr>
      <vt:lpstr>3.Solar Battery Charging</vt:lpstr>
      <vt:lpstr>3.Solar Battery Charging</vt:lpstr>
      <vt:lpstr>4.Anti-Theft protection</vt:lpstr>
      <vt:lpstr>5.Auto fan and coffee maker</vt:lpstr>
      <vt:lpstr>5.Auto fan and coffee maker</vt:lpstr>
      <vt:lpstr>6.Music Player</vt:lpstr>
      <vt:lpstr>7.Smart Street Lamp</vt:lpstr>
      <vt:lpstr>8.Smart Garage</vt:lpstr>
      <vt:lpstr>9.Fire/Smoke Alarm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 Hasan Ovee</dc:creator>
  <cp:lastModifiedBy>Microsoft account</cp:lastModifiedBy>
  <cp:revision>12</cp:revision>
  <dcterms:created xsi:type="dcterms:W3CDTF">2019-01-01T17:06:46Z</dcterms:created>
  <dcterms:modified xsi:type="dcterms:W3CDTF">2022-01-05T07:10:08Z</dcterms:modified>
</cp:coreProperties>
</file>